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 autoAdjust="0"/>
    <p:restoredTop sz="94692"/>
  </p:normalViewPr>
  <p:slideViewPr>
    <p:cSldViewPr snapToGrid="0">
      <p:cViewPr varScale="1">
        <p:scale>
          <a:sx n="104" d="100"/>
          <a:sy n="104" d="100"/>
        </p:scale>
        <p:origin x="8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0704A1-181A-4377-85EA-B60A871B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85" y="0"/>
            <a:ext cx="8814715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6 million 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inhabitants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en-GB" sz="2800" b="1">
                <a:solidFill>
                  <a:srgbClr val="BF252E"/>
                </a:solidFill>
                <a:latin typeface="Gotham Black" panose="02000604040000020004" pitchFamily="2" charset="0"/>
              </a:rPr>
              <a:t>+50,000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new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inhabitants per year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  <a:r>
              <a:rPr lang="en-GB" sz="2800" b="1" dirty="0">
                <a:latin typeface="Gotham Black" panose="02000604040000020004" pitchFamily="2" charset="0"/>
              </a:rPr>
              <a:t> in the south of France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One of Europe’s most </a:t>
            </a:r>
          </a:p>
          <a:p>
            <a:r>
              <a:rPr lang="en-GB" sz="2800" b="1" dirty="0">
                <a:latin typeface="Gotham Black" panose="02000604040000020004" pitchFamily="2" charset="0"/>
              </a:rPr>
              <a:t>attractive regions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Frankfurt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London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Bordeaux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Marseille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Algiers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 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Pioneering the shift </a:t>
            </a:r>
            <a:br>
              <a:rPr lang="en-GB" sz="2800" b="1" dirty="0">
                <a:latin typeface="Gotham Black" panose="02000604040000020004" pitchFamily="2" charset="0"/>
              </a:rPr>
            </a:br>
            <a:r>
              <a:rPr lang="en-GB" sz="2800" b="1" dirty="0">
                <a:latin typeface="Gotham Black" panose="02000604040000020004" pitchFamily="2" charset="0"/>
              </a:rPr>
              <a:t>to a more responsible world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INGENIOUS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brimming with talent 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and know-how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WELCOMING </a:t>
            </a:r>
          </a:p>
          <a:p>
            <a:r>
              <a:rPr lang="en-GB" b="1" dirty="0">
                <a:latin typeface="Gotham Black" panose="02000604040000020004" pitchFamily="2" charset="0"/>
              </a:rPr>
              <a:t>AND SUPPORTIVE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no-one is left behind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otham Black" panose="02000604040000020004" pitchFamily="2" charset="0"/>
              </a:rPr>
              <a:t>COMMITTED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respect for the resources 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of the planet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VISIONARY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 spirit of innovation, </a:t>
            </a:r>
            <a:b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future is already here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Black" panose="02000604040000020004" pitchFamily="2" charset="0"/>
              </a:rPr>
              <a:t>Sectors of excellence</a:t>
            </a:r>
          </a:p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IN OCCITANIE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Gotham Black" panose="02000604040000020004" pitchFamily="2" charset="0"/>
                </a:rPr>
                <a:t>AERONAUTICS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World leader in aeronautics, where green aircraft is about to take off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SPACE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Main hub for European space activities.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Occitanie, one step ahead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RENEWABLE ENERGIES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On the way to becoming the 1</a:t>
              </a:r>
              <a:r>
                <a:rPr lang="en-GB" sz="1200" b="1" baseline="30000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st</a:t>
              </a:r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“positive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Energy” region in Europe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DIGITAL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AI, high performance calculation, cybersecurity, spatial data…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CULTURAL AND CREATIVE INDUSTRIES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New imaginary worlds come to life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SMART AND SUSTAINABLE </a:t>
            </a:r>
          </a:p>
          <a:p>
            <a:r>
              <a:rPr lang="en-GB" sz="1600" b="1" dirty="0">
                <a:latin typeface="Gotham Black" panose="02000604040000020004" pitchFamily="2" charset="0"/>
              </a:rPr>
              <a:t>MOBILITY 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Decarbonising transport with innovative solutions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AGRICULTURE &amp; FOOD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High quality, organic and 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innovation-oriented products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TOURISM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Committed to sustainability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SEA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blue economy sets sail for success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HEALTHCARE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World excellence hub for oncology </a:t>
            </a:r>
            <a:b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&amp; one Health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HIGHER EDUCATION AND RESEARCH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Training new talent and shaping future skills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1154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Open to the world with 6</a:t>
            </a:r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 representative offices </a:t>
            </a:r>
            <a:r>
              <a:rPr lang="en-GB" sz="3200" b="1" dirty="0">
                <a:latin typeface="Gotham Ultra" panose="02000604040000020004" pitchFamily="2" charset="0"/>
              </a:rPr>
              <a:t>worldwide: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Maisons</a:t>
            </a:r>
            <a:r>
              <a:rPr lang="en-GB" sz="3200" b="1" i="1" dirty="0">
                <a:solidFill>
                  <a:srgbClr val="BF252E"/>
                </a:solidFill>
                <a:latin typeface="Gotham Ultra" panose="02000604040000020004" pitchFamily="2" charset="0"/>
              </a:rPr>
              <a:t> de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l'Occitanie</a:t>
            </a:r>
            <a:endParaRPr lang="en-GB" sz="3200" b="1" i="1" dirty="0"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6" y="2535676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Gotham Black" panose="02000604040000020004" pitchFamily="2" charset="0"/>
              </a:rPr>
              <a:t>BRUSSELS</a:t>
            </a:r>
          </a:p>
          <a:p>
            <a:pPr algn="ctr"/>
            <a:r>
              <a:rPr lang="en-GB" sz="1100" b="1" dirty="0">
                <a:latin typeface="Gotham Black" panose="02000604040000020004" pitchFamily="2" charset="0"/>
              </a:rPr>
              <a:t>HAMBURG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NEW-YORK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" y="341586"/>
            <a:ext cx="11622504" cy="65376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922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</a:p>
          <a:p>
            <a:r>
              <a:rPr lang="en-GB" sz="2400" b="1" dirty="0">
                <a:latin typeface="Gotham Ultra" panose="02000604040000020004" pitchFamily="2" charset="0"/>
              </a:rPr>
              <a:t>High quality infrastructures and attractive lifestyle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564754" y="2346875"/>
            <a:ext cx="30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AUTHENTIC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705656" y="5857131"/>
            <a:ext cx="306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WELCOMING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CAREFUL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615747" y="2639262"/>
            <a:ext cx="260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otham Ultra" panose="02000604040000020004" pitchFamily="2" charset="0"/>
              </a:rPr>
              <a:t>TEAM SPIRIT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9" y="1762100"/>
            <a:ext cx="2988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WORTH EXPLORING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246</Words>
  <Application>Microsoft Office PowerPoint</Application>
  <PresentationFormat>Grand écran</PresentationFormat>
  <Paragraphs>83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OLLIVIER Emilie</cp:lastModifiedBy>
  <cp:revision>14</cp:revision>
  <dcterms:created xsi:type="dcterms:W3CDTF">2024-09-10T13:27:01Z</dcterms:created>
  <dcterms:modified xsi:type="dcterms:W3CDTF">2025-05-21T08:05:45Z</dcterms:modified>
</cp:coreProperties>
</file>