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9"/>
  </p:notesMasterIdLst>
  <p:sldIdLst>
    <p:sldId id="256" r:id="rId4"/>
    <p:sldId id="257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a-ES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a-ES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a-ES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ca-ES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ca-ES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6F9093B-FA66-4A97-B069-0D526A0B3C5B}" type="slidenum">
              <a:rPr lang="ca-ES" sz="1400" b="0" strike="noStrike" spc="-1">
                <a:latin typeface="Times New Roman"/>
              </a:rPr>
              <a:t>‹N°›</a:t>
            </a:fld>
            <a:endParaRPr lang="ca-E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DB686A7-4414-4B68-B224-726B41C6DE80}" type="slidenum">
              <a:rPr lang="fr-FR" sz="1200" b="0" strike="noStrike" spc="-1">
                <a:latin typeface="Times New Roman"/>
              </a:rPr>
              <a:t>1</a:t>
            </a:fld>
            <a:endParaRPr lang="ca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AF38EF3-F1C0-44F4-A185-23236A0E212C}" type="slidenum">
              <a:rPr lang="fr-FR" sz="1200" b="0" strike="noStrike" spc="-1">
                <a:latin typeface="Times New Roman"/>
              </a:rPr>
              <a:t>2</a:t>
            </a:fld>
            <a:endParaRPr lang="ca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ca-ES" sz="2000" b="0" strike="noStrike" spc="-1">
              <a:latin typeface="Arial"/>
            </a:endParaRPr>
          </a:p>
        </p:txBody>
      </p:sp>
      <p:sp>
        <p:nvSpPr>
          <p:cNvPr id="71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95AF1-EBFA-490F-AFB7-D9330744FAA4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a-E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267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1EE1438-5382-4C8C-9FF2-8F0B42ED5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60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a-E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a-ES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a-ES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287548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4"/>
          <p:cNvPicPr/>
          <p:nvPr/>
        </p:nvPicPr>
        <p:blipFill>
          <a:blip r:embed="rId3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594000" y="2899800"/>
            <a:ext cx="7882200" cy="2060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BF252E"/>
                </a:solidFill>
                <a:latin typeface="Gotham Black"/>
                <a:ea typeface="DejaVu Sans"/>
              </a:rPr>
              <a:t>6 </a:t>
            </a:r>
            <a:r>
              <a:rPr lang="fr-FR" sz="1800" b="1" strike="noStrike" spc="-1" dirty="0" err="1">
                <a:solidFill>
                  <a:srgbClr val="BF252E"/>
                </a:solidFill>
                <a:latin typeface="Gotham Black"/>
                <a:ea typeface="DejaVu Sans"/>
              </a:rPr>
              <a:t>milions</a:t>
            </a:r>
            <a:r>
              <a:rPr lang="fr-FR" sz="1800" b="1" strike="noStrike" spc="-1" dirty="0">
                <a:solidFill>
                  <a:srgbClr val="BF252E"/>
                </a:solidFill>
                <a:latin typeface="Gotham Black"/>
                <a:ea typeface="DejaVu Sans"/>
              </a:rPr>
              <a:t> </a:t>
            </a:r>
            <a:endParaRPr lang="ca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BF252E"/>
                </a:solidFill>
                <a:latin typeface="Gotham Black"/>
                <a:ea typeface="DejaVu Sans"/>
              </a:rPr>
              <a:t>d’habitants</a:t>
            </a:r>
            <a:endParaRPr lang="ca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a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BF252E"/>
                </a:solidFill>
                <a:latin typeface="Gotham Black"/>
                <a:ea typeface="DejaVu Sans"/>
              </a:rPr>
              <a:t>+ </a:t>
            </a:r>
            <a:r>
              <a:rPr lang="fr-FR" sz="2800" b="1" strike="noStrike" spc="-1" dirty="0">
                <a:solidFill>
                  <a:srgbClr val="C00000"/>
                </a:solidFill>
                <a:latin typeface="Gotham Black"/>
                <a:ea typeface="DejaVu Sans"/>
              </a:rPr>
              <a:t>45 000</a:t>
            </a:r>
            <a:endParaRPr lang="ca-ES" sz="2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BF252E"/>
                </a:solidFill>
                <a:latin typeface="Gotham Black"/>
                <a:ea typeface="DejaVu Sans"/>
              </a:rPr>
              <a:t>Nous habitants</a:t>
            </a:r>
            <a:endParaRPr lang="ca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BF252E"/>
                </a:solidFill>
                <a:latin typeface="Gotham Black"/>
                <a:ea typeface="DejaVu Sans"/>
              </a:rPr>
              <a:t>per </a:t>
            </a:r>
            <a:r>
              <a:rPr lang="fr-FR" sz="1800" b="1" strike="noStrike" spc="-1" dirty="0" err="1">
                <a:solidFill>
                  <a:srgbClr val="BF252E"/>
                </a:solidFill>
                <a:latin typeface="Gotham Black"/>
                <a:ea typeface="DejaVu Sans"/>
              </a:rPr>
              <a:t>any</a:t>
            </a:r>
            <a:r>
              <a:rPr lang="fr-FR" sz="1800" b="1" strike="noStrike" spc="-1" dirty="0">
                <a:solidFill>
                  <a:srgbClr val="BF252E"/>
                </a:solidFill>
                <a:latin typeface="Gotham Black"/>
                <a:ea typeface="DejaVu Sans"/>
              </a:rPr>
              <a:t> </a:t>
            </a:r>
            <a:endParaRPr lang="ca-ES" sz="1800" b="0" strike="noStrike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594000" y="457200"/>
            <a:ext cx="7882200" cy="228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Al sud de França </a:t>
            </a:r>
            <a:endParaRPr lang="ca-E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BF252E"/>
                </a:solidFill>
                <a:latin typeface="Gotham Ultra"/>
                <a:ea typeface="DejaVu Sans"/>
              </a:rPr>
              <a:t>OCCITÀNIA, </a:t>
            </a:r>
            <a:endParaRPr lang="ca-E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una de les regions </a:t>
            </a:r>
            <a:endParaRPr lang="ca-E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MÉS atractives </a:t>
            </a:r>
            <a:endParaRPr lang="ca-E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d’Europa </a:t>
            </a:r>
            <a:endParaRPr lang="ca-ES" sz="2800" b="0" strike="noStrike" spc="-1">
              <a:latin typeface="Arial"/>
            </a:endParaRPr>
          </a:p>
        </p:txBody>
      </p:sp>
      <p:pic>
        <p:nvPicPr>
          <p:cNvPr id="85" name="Image 10"/>
          <p:cNvPicPr/>
          <p:nvPr/>
        </p:nvPicPr>
        <p:blipFill>
          <a:blip r:embed="rId4"/>
          <a:stretch/>
        </p:blipFill>
        <p:spPr>
          <a:xfrm>
            <a:off x="289080" y="5409360"/>
            <a:ext cx="608760" cy="113760"/>
          </a:xfrm>
          <a:prstGeom prst="rect">
            <a:avLst/>
          </a:prstGeom>
          <a:ln w="0">
            <a:noFill/>
          </a:ln>
        </p:spPr>
      </p:pic>
      <p:sp>
        <p:nvSpPr>
          <p:cNvPr id="86" name="CustomShape 3"/>
          <p:cNvSpPr/>
          <p:nvPr/>
        </p:nvSpPr>
        <p:spPr>
          <a:xfrm>
            <a:off x="898560" y="5328000"/>
            <a:ext cx="12506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Tolosa</a:t>
            </a:r>
            <a:endParaRPr lang="ca-ES" sz="1200" b="0" strike="noStrike" spc="-1">
              <a:latin typeface="Arial"/>
            </a:endParaRPr>
          </a:p>
        </p:txBody>
      </p:sp>
      <p:pic>
        <p:nvPicPr>
          <p:cNvPr id="87" name="Image 12"/>
          <p:cNvPicPr/>
          <p:nvPr/>
        </p:nvPicPr>
        <p:blipFill>
          <a:blip r:embed="rId4"/>
          <a:stretch/>
        </p:blipFill>
        <p:spPr>
          <a:xfrm>
            <a:off x="2149920" y="5405040"/>
            <a:ext cx="608760" cy="113760"/>
          </a:xfrm>
          <a:prstGeom prst="rect">
            <a:avLst/>
          </a:prstGeom>
          <a:ln w="0">
            <a:noFill/>
          </a:ln>
        </p:spPr>
      </p:pic>
      <p:sp>
        <p:nvSpPr>
          <p:cNvPr id="88" name="CustomShape 4"/>
          <p:cNvSpPr/>
          <p:nvPr/>
        </p:nvSpPr>
        <p:spPr>
          <a:xfrm>
            <a:off x="2759400" y="5323680"/>
            <a:ext cx="125064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Montpeller</a:t>
            </a:r>
            <a:endParaRPr lang="ca-ES" sz="1200" b="0" strike="noStrike" spc="-1">
              <a:latin typeface="Arial"/>
            </a:endParaRPr>
          </a:p>
        </p:txBody>
      </p:sp>
      <p:pic>
        <p:nvPicPr>
          <p:cNvPr id="89" name="Image 15"/>
          <p:cNvPicPr/>
          <p:nvPr/>
        </p:nvPicPr>
        <p:blipFill>
          <a:blip r:embed="rId5"/>
          <a:stretch/>
        </p:blipFill>
        <p:spPr>
          <a:xfrm>
            <a:off x="289080" y="5621040"/>
            <a:ext cx="426600" cy="126720"/>
          </a:xfrm>
          <a:prstGeom prst="rect">
            <a:avLst/>
          </a:prstGeom>
          <a:ln w="0">
            <a:noFill/>
          </a:ln>
        </p:spPr>
      </p:pic>
      <p:sp>
        <p:nvSpPr>
          <p:cNvPr id="90" name="CustomShape 5"/>
          <p:cNvSpPr/>
          <p:nvPr/>
        </p:nvSpPr>
        <p:spPr>
          <a:xfrm>
            <a:off x="745200" y="5555160"/>
            <a:ext cx="1250640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b="1" spc="-1" dirty="0" err="1">
                <a:solidFill>
                  <a:srgbClr val="BF252E"/>
                </a:solidFill>
                <a:latin typeface="Gotham Black"/>
                <a:ea typeface="DejaVu Sans"/>
              </a:rPr>
              <a:t>Munic</a:t>
            </a:r>
            <a:r>
              <a:rPr lang="fr-FR" sz="1000" b="1" strike="noStrike" spc="-1" dirty="0">
                <a:solidFill>
                  <a:srgbClr val="BF252E"/>
                </a:solidFill>
                <a:latin typeface="Gotham Black"/>
                <a:ea typeface="DejaVu Sans"/>
              </a:rPr>
              <a:t> </a:t>
            </a:r>
            <a:r>
              <a:rPr lang="fr-FR" sz="1000" b="0" strike="noStrike" spc="-1" dirty="0">
                <a:solidFill>
                  <a:srgbClr val="BF252E"/>
                </a:solidFill>
                <a:latin typeface="Gotham Light"/>
                <a:ea typeface="DejaVu Sans"/>
              </a:rPr>
              <a:t>1h45</a:t>
            </a:r>
            <a:endParaRPr lang="ca-ES" sz="1000" b="0" strike="noStrike" spc="-1" dirty="0">
              <a:latin typeface="Arial"/>
            </a:endParaRPr>
          </a:p>
        </p:txBody>
      </p:sp>
      <p:pic>
        <p:nvPicPr>
          <p:cNvPr id="91" name="Image 17"/>
          <p:cNvPicPr/>
          <p:nvPr/>
        </p:nvPicPr>
        <p:blipFill>
          <a:blip r:embed="rId5"/>
          <a:stretch/>
        </p:blipFill>
        <p:spPr>
          <a:xfrm>
            <a:off x="289080" y="5816520"/>
            <a:ext cx="426600" cy="126720"/>
          </a:xfrm>
          <a:prstGeom prst="rect">
            <a:avLst/>
          </a:prstGeom>
          <a:ln w="0">
            <a:noFill/>
          </a:ln>
        </p:spPr>
      </p:pic>
      <p:sp>
        <p:nvSpPr>
          <p:cNvPr id="92" name="CustomShape 6"/>
          <p:cNvSpPr/>
          <p:nvPr/>
        </p:nvSpPr>
        <p:spPr>
          <a:xfrm>
            <a:off x="745200" y="5751000"/>
            <a:ext cx="12506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b="1" strike="noStrike" spc="-1">
                <a:solidFill>
                  <a:srgbClr val="BF252E"/>
                </a:solidFill>
                <a:latin typeface="Gotham Black"/>
                <a:ea typeface="DejaVu Sans"/>
              </a:rPr>
              <a:t>Londres </a:t>
            </a:r>
            <a:r>
              <a:rPr lang="fr-FR" sz="1000" b="0" strike="noStrike" spc="-1">
                <a:solidFill>
                  <a:srgbClr val="BF252E"/>
                </a:solidFill>
                <a:latin typeface="Gotham Light"/>
                <a:ea typeface="DejaVu Sans"/>
              </a:rPr>
              <a:t>1h55</a:t>
            </a:r>
            <a:endParaRPr lang="ca-ES" sz="1000" b="0" strike="noStrike" spc="-1">
              <a:latin typeface="Arial"/>
            </a:endParaRPr>
          </a:p>
        </p:txBody>
      </p:sp>
      <p:pic>
        <p:nvPicPr>
          <p:cNvPr id="93" name="Image 19"/>
          <p:cNvPicPr/>
          <p:nvPr/>
        </p:nvPicPr>
        <p:blipFill>
          <a:blip r:embed="rId5"/>
          <a:stretch/>
        </p:blipFill>
        <p:spPr>
          <a:xfrm>
            <a:off x="289080" y="6009480"/>
            <a:ext cx="426600" cy="12672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7"/>
          <p:cNvSpPr/>
          <p:nvPr/>
        </p:nvSpPr>
        <p:spPr>
          <a:xfrm>
            <a:off x="745200" y="5943960"/>
            <a:ext cx="14180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b="1" strike="noStrike" spc="-1">
                <a:solidFill>
                  <a:srgbClr val="BF252E"/>
                </a:solidFill>
                <a:latin typeface="Gotham Black"/>
                <a:ea typeface="DejaVu Sans"/>
              </a:rPr>
              <a:t>Amsterdam </a:t>
            </a:r>
            <a:r>
              <a:rPr lang="fr-FR" sz="1000" b="0" strike="noStrike" spc="-1">
                <a:solidFill>
                  <a:srgbClr val="BF252E"/>
                </a:solidFill>
                <a:latin typeface="Gotham Light"/>
                <a:ea typeface="DejaVu Sans"/>
              </a:rPr>
              <a:t>1h55</a:t>
            </a:r>
            <a:endParaRPr lang="ca-ES" sz="1000" b="0" strike="noStrike" spc="-1">
              <a:latin typeface="Arial"/>
            </a:endParaRPr>
          </a:p>
        </p:txBody>
      </p:sp>
      <p:pic>
        <p:nvPicPr>
          <p:cNvPr id="95" name="Image 22"/>
          <p:cNvPicPr/>
          <p:nvPr/>
        </p:nvPicPr>
        <p:blipFill>
          <a:blip r:embed="rId6"/>
          <a:stretch/>
        </p:blipFill>
        <p:spPr>
          <a:xfrm>
            <a:off x="289080" y="6161760"/>
            <a:ext cx="540000" cy="238320"/>
          </a:xfrm>
          <a:prstGeom prst="rect">
            <a:avLst/>
          </a:prstGeom>
          <a:ln w="0">
            <a:noFill/>
          </a:ln>
        </p:spPr>
      </p:pic>
      <p:sp>
        <p:nvSpPr>
          <p:cNvPr id="96" name="CustomShape 8"/>
          <p:cNvSpPr/>
          <p:nvPr/>
        </p:nvSpPr>
        <p:spPr>
          <a:xfrm>
            <a:off x="774000" y="6136560"/>
            <a:ext cx="14180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b="1" strike="noStrike" spc="-1">
                <a:solidFill>
                  <a:srgbClr val="BF252E"/>
                </a:solidFill>
                <a:latin typeface="Gotham Black"/>
                <a:ea typeface="DejaVu Sans"/>
              </a:rPr>
              <a:t>Bordeus </a:t>
            </a:r>
            <a:r>
              <a:rPr lang="fr-FR" sz="1000" b="1" strike="noStrike" spc="-1">
                <a:solidFill>
                  <a:srgbClr val="BF252E"/>
                </a:solidFill>
                <a:latin typeface="Gotham Light"/>
                <a:ea typeface="DejaVu Sans"/>
              </a:rPr>
              <a:t>2</a:t>
            </a:r>
            <a:r>
              <a:rPr lang="fr-FR" sz="1000" b="0" strike="noStrike" spc="-1">
                <a:solidFill>
                  <a:srgbClr val="BF252E"/>
                </a:solidFill>
                <a:latin typeface="Gotham Light"/>
                <a:ea typeface="DejaVu Sans"/>
              </a:rPr>
              <a:t>h10</a:t>
            </a:r>
            <a:endParaRPr lang="ca-ES" sz="1000" b="0" strike="noStrike" spc="-1">
              <a:latin typeface="Arial"/>
            </a:endParaRPr>
          </a:p>
        </p:txBody>
      </p:sp>
      <p:pic>
        <p:nvPicPr>
          <p:cNvPr id="97" name="Image 24"/>
          <p:cNvPicPr/>
          <p:nvPr/>
        </p:nvPicPr>
        <p:blipFill>
          <a:blip r:embed="rId6"/>
          <a:stretch/>
        </p:blipFill>
        <p:spPr>
          <a:xfrm>
            <a:off x="289080" y="6364440"/>
            <a:ext cx="540000" cy="23832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9"/>
          <p:cNvSpPr/>
          <p:nvPr/>
        </p:nvSpPr>
        <p:spPr>
          <a:xfrm>
            <a:off x="774000" y="6339240"/>
            <a:ext cx="14180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b="1" strike="noStrike" spc="-1">
                <a:solidFill>
                  <a:srgbClr val="BF252E"/>
                </a:solidFill>
                <a:latin typeface="Gotham Black"/>
                <a:ea typeface="DejaVu Sans"/>
              </a:rPr>
              <a:t>París </a:t>
            </a:r>
            <a:r>
              <a:rPr lang="fr-FR" sz="1000" b="1" strike="noStrike" spc="-1">
                <a:solidFill>
                  <a:srgbClr val="BF252E"/>
                </a:solidFill>
                <a:latin typeface="Gotham Light"/>
                <a:ea typeface="DejaVu Sans"/>
              </a:rPr>
              <a:t>4h15</a:t>
            </a:r>
            <a:endParaRPr lang="ca-ES" sz="1000" b="0" strike="noStrike" spc="-1">
              <a:latin typeface="Arial"/>
            </a:endParaRPr>
          </a:p>
        </p:txBody>
      </p:sp>
      <p:pic>
        <p:nvPicPr>
          <p:cNvPr id="99" name="Image 26"/>
          <p:cNvPicPr/>
          <p:nvPr/>
        </p:nvPicPr>
        <p:blipFill>
          <a:blip r:embed="rId6"/>
          <a:stretch/>
        </p:blipFill>
        <p:spPr>
          <a:xfrm>
            <a:off x="2163960" y="5743080"/>
            <a:ext cx="540000" cy="238320"/>
          </a:xfrm>
          <a:prstGeom prst="rect">
            <a:avLst/>
          </a:prstGeom>
          <a:ln w="0">
            <a:noFill/>
          </a:ln>
        </p:spPr>
      </p:pic>
      <p:sp>
        <p:nvSpPr>
          <p:cNvPr id="100" name="CustomShape 10"/>
          <p:cNvSpPr/>
          <p:nvPr/>
        </p:nvSpPr>
        <p:spPr>
          <a:xfrm>
            <a:off x="2675880" y="5763960"/>
            <a:ext cx="14180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b="1" strike="noStrike" spc="-1">
                <a:solidFill>
                  <a:srgbClr val="BF252E"/>
                </a:solidFill>
                <a:latin typeface="Gotham Black"/>
                <a:ea typeface="DejaVu Sans"/>
              </a:rPr>
              <a:t>Marsella </a:t>
            </a:r>
            <a:r>
              <a:rPr lang="fr-FR" sz="1000" b="1" strike="noStrike" spc="-1">
                <a:solidFill>
                  <a:srgbClr val="BF252E"/>
                </a:solidFill>
                <a:latin typeface="Gotham Light"/>
                <a:ea typeface="DejaVu Sans"/>
              </a:rPr>
              <a:t>1h35</a:t>
            </a:r>
            <a:endParaRPr lang="ca-ES" sz="1000" b="0" strike="noStrike" spc="-1">
              <a:latin typeface="Arial"/>
            </a:endParaRPr>
          </a:p>
        </p:txBody>
      </p:sp>
      <p:pic>
        <p:nvPicPr>
          <p:cNvPr id="101" name="Image 28"/>
          <p:cNvPicPr/>
          <p:nvPr/>
        </p:nvPicPr>
        <p:blipFill>
          <a:blip r:embed="rId5"/>
          <a:stretch/>
        </p:blipFill>
        <p:spPr>
          <a:xfrm>
            <a:off x="2187720" y="5606280"/>
            <a:ext cx="426600" cy="126720"/>
          </a:xfrm>
          <a:prstGeom prst="rect">
            <a:avLst/>
          </a:prstGeom>
          <a:ln w="0">
            <a:noFill/>
          </a:ln>
        </p:spPr>
      </p:pic>
      <p:sp>
        <p:nvSpPr>
          <p:cNvPr id="102" name="CustomShape 11"/>
          <p:cNvSpPr/>
          <p:nvPr/>
        </p:nvSpPr>
        <p:spPr>
          <a:xfrm>
            <a:off x="2643840" y="5540400"/>
            <a:ext cx="12506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b="1" strike="noStrike" spc="-1">
                <a:solidFill>
                  <a:srgbClr val="BF252E"/>
                </a:solidFill>
                <a:latin typeface="Gotham Black"/>
                <a:ea typeface="DejaVu Sans"/>
              </a:rPr>
              <a:t>Alger </a:t>
            </a:r>
            <a:r>
              <a:rPr lang="fr-FR" sz="1000" b="0" strike="noStrike" spc="-1">
                <a:solidFill>
                  <a:srgbClr val="BF252E"/>
                </a:solidFill>
                <a:latin typeface="Gotham Light"/>
                <a:ea typeface="DejaVu Sans"/>
              </a:rPr>
              <a:t>1h15</a:t>
            </a:r>
            <a:endParaRPr lang="ca-ES" sz="1000" b="0" strike="noStrike" spc="-1">
              <a:latin typeface="Arial"/>
            </a:endParaRPr>
          </a:p>
        </p:txBody>
      </p:sp>
      <p:pic>
        <p:nvPicPr>
          <p:cNvPr id="103" name="Image 30"/>
          <p:cNvPicPr/>
          <p:nvPr/>
        </p:nvPicPr>
        <p:blipFill>
          <a:blip r:embed="rId6"/>
          <a:stretch/>
        </p:blipFill>
        <p:spPr>
          <a:xfrm>
            <a:off x="2163960" y="5945040"/>
            <a:ext cx="540000" cy="238320"/>
          </a:xfrm>
          <a:prstGeom prst="rect">
            <a:avLst/>
          </a:prstGeom>
          <a:ln w="0">
            <a:noFill/>
          </a:ln>
        </p:spPr>
      </p:pic>
      <p:sp>
        <p:nvSpPr>
          <p:cNvPr id="104" name="CustomShape 12"/>
          <p:cNvSpPr/>
          <p:nvPr/>
        </p:nvSpPr>
        <p:spPr>
          <a:xfrm>
            <a:off x="2675880" y="5965920"/>
            <a:ext cx="14180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b="1" strike="noStrike" spc="-1">
                <a:solidFill>
                  <a:srgbClr val="BF252E"/>
                </a:solidFill>
                <a:latin typeface="Gotham Black"/>
                <a:ea typeface="DejaVu Sans"/>
              </a:rPr>
              <a:t>Lió  </a:t>
            </a:r>
            <a:r>
              <a:rPr lang="fr-FR" sz="1000" b="1" strike="noStrike" spc="-1">
                <a:solidFill>
                  <a:srgbClr val="BF252E"/>
                </a:solidFill>
                <a:latin typeface="Gotham Light"/>
                <a:ea typeface="DejaVu Sans"/>
              </a:rPr>
              <a:t>1h40</a:t>
            </a:r>
            <a:endParaRPr lang="ca-ES" sz="1000" b="0" strike="noStrike" spc="-1">
              <a:latin typeface="Arial"/>
            </a:endParaRPr>
          </a:p>
        </p:txBody>
      </p:sp>
      <p:pic>
        <p:nvPicPr>
          <p:cNvPr id="105" name="Image 32"/>
          <p:cNvPicPr/>
          <p:nvPr/>
        </p:nvPicPr>
        <p:blipFill>
          <a:blip r:embed="rId6"/>
          <a:stretch/>
        </p:blipFill>
        <p:spPr>
          <a:xfrm>
            <a:off x="2149920" y="6169320"/>
            <a:ext cx="540000" cy="238320"/>
          </a:xfrm>
          <a:prstGeom prst="rect">
            <a:avLst/>
          </a:prstGeom>
          <a:ln w="0">
            <a:noFill/>
          </a:ln>
        </p:spPr>
      </p:pic>
      <p:sp>
        <p:nvSpPr>
          <p:cNvPr id="106" name="CustomShape 13"/>
          <p:cNvSpPr/>
          <p:nvPr/>
        </p:nvSpPr>
        <p:spPr>
          <a:xfrm>
            <a:off x="2661480" y="6190200"/>
            <a:ext cx="14180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b="1" strike="noStrike" spc="-1">
                <a:solidFill>
                  <a:srgbClr val="BF252E"/>
                </a:solidFill>
                <a:latin typeface="Gotham Black"/>
                <a:ea typeface="DejaVu Sans"/>
              </a:rPr>
              <a:t>París </a:t>
            </a:r>
            <a:r>
              <a:rPr lang="fr-FR" sz="1000" b="1" strike="noStrike" spc="-1">
                <a:solidFill>
                  <a:srgbClr val="BF252E"/>
                </a:solidFill>
                <a:latin typeface="Gotham Light"/>
                <a:ea typeface="DejaVu Sans"/>
              </a:rPr>
              <a:t>3h15</a:t>
            </a:r>
            <a:endParaRPr lang="ca-ES" sz="1000" b="0" strike="noStrike" spc="-1">
              <a:latin typeface="Arial"/>
            </a:endParaRPr>
          </a:p>
        </p:txBody>
      </p:sp>
      <p:pic>
        <p:nvPicPr>
          <p:cNvPr id="107" name="Image 34"/>
          <p:cNvPicPr/>
          <p:nvPr/>
        </p:nvPicPr>
        <p:blipFill>
          <a:blip r:embed="rId6"/>
          <a:stretch/>
        </p:blipFill>
        <p:spPr>
          <a:xfrm>
            <a:off x="2149920" y="6380280"/>
            <a:ext cx="540000" cy="238320"/>
          </a:xfrm>
          <a:prstGeom prst="rect">
            <a:avLst/>
          </a:prstGeom>
          <a:ln w="0">
            <a:noFill/>
          </a:ln>
        </p:spPr>
      </p:pic>
      <p:sp>
        <p:nvSpPr>
          <p:cNvPr id="108" name="CustomShape 14"/>
          <p:cNvSpPr/>
          <p:nvPr/>
        </p:nvSpPr>
        <p:spPr>
          <a:xfrm>
            <a:off x="2661480" y="6401160"/>
            <a:ext cx="14180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000" b="1" strike="noStrike" spc="-1">
                <a:solidFill>
                  <a:srgbClr val="BF252E"/>
                </a:solidFill>
                <a:latin typeface="Gotham Black"/>
                <a:ea typeface="DejaVu Sans"/>
              </a:rPr>
              <a:t>Barcelona </a:t>
            </a:r>
            <a:r>
              <a:rPr lang="fr-FR" sz="1000" b="1" strike="noStrike" spc="-1">
                <a:solidFill>
                  <a:srgbClr val="BF252E"/>
                </a:solidFill>
                <a:latin typeface="Gotham Light"/>
                <a:ea typeface="DejaVu Sans"/>
              </a:rPr>
              <a:t>3h20</a:t>
            </a:r>
            <a:endParaRPr lang="ca-ES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Espace réservé du contenu 4"/>
          <p:cNvPicPr/>
          <p:nvPr/>
        </p:nvPicPr>
        <p:blipFill>
          <a:blip r:embed="rId3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309960" y="341640"/>
            <a:ext cx="7882200" cy="143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BF252E"/>
                </a:solidFill>
                <a:latin typeface="Gotham Ultra"/>
                <a:ea typeface="DejaVu Sans"/>
              </a:rPr>
              <a:t>OCCITÀNIA, </a:t>
            </a:r>
            <a:endParaRPr lang="ca-E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al cor de les transicions per un</a:t>
            </a:r>
            <a:endParaRPr lang="ca-E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món més responsable </a:t>
            </a:r>
            <a:endParaRPr lang="ca-ES" sz="2800" b="0" strike="noStrike" spc="-1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1161360" y="3584520"/>
            <a:ext cx="308916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INVENTIVA</a:t>
            </a: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BF252E"/>
                </a:solidFill>
                <a:latin typeface="Gotham Black"/>
                <a:ea typeface="DejaVu Sans"/>
              </a:rPr>
              <a:t>Terra de talents i d’experteses </a:t>
            </a:r>
            <a:endParaRPr lang="ca-ES" sz="1600" b="0" strike="noStrike" spc="-1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3300120" y="5550120"/>
            <a:ext cx="3625200" cy="8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ACOLLIDORA </a:t>
            </a: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I SOLIDÀRIA</a:t>
            </a: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BF252E"/>
                </a:solidFill>
                <a:latin typeface="Gotham Black"/>
                <a:ea typeface="DejaVu Sans"/>
              </a:rPr>
              <a:t>No oblida ningú</a:t>
            </a:r>
            <a:endParaRPr lang="ca-ES" sz="1600" b="0" strike="noStrike" spc="-1"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8707680" y="4982040"/>
            <a:ext cx="362520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COMPROMESA</a:t>
            </a: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BF252E"/>
                </a:solidFill>
                <a:latin typeface="Gotham Black"/>
                <a:ea typeface="DejaVu Sans"/>
              </a:rPr>
              <a:t>respecta els recursos </a:t>
            </a:r>
            <a:endParaRPr lang="ca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BF252E"/>
                </a:solidFill>
                <a:latin typeface="Gotham Black"/>
                <a:ea typeface="DejaVu Sans"/>
              </a:rPr>
              <a:t>del planeta </a:t>
            </a:r>
            <a:endParaRPr lang="ca-ES" sz="1600" b="0" strike="noStrike" spc="-1">
              <a:latin typeface="Arial"/>
            </a:endParaRPr>
          </a:p>
        </p:txBody>
      </p:sp>
      <p:sp>
        <p:nvSpPr>
          <p:cNvPr id="114" name="CustomShape 5"/>
          <p:cNvSpPr/>
          <p:nvPr/>
        </p:nvSpPr>
        <p:spPr>
          <a:xfrm>
            <a:off x="7930080" y="493920"/>
            <a:ext cx="3625200" cy="60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VISIONÀRIA</a:t>
            </a:r>
            <a:endParaRPr lang="ca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BF252E"/>
                </a:solidFill>
                <a:latin typeface="Gotham Black"/>
                <a:ea typeface="DejaVu Sans"/>
              </a:rPr>
              <a:t>Innova; el futur ja ha arribat </a:t>
            </a:r>
            <a:endParaRPr lang="ca-ES" sz="1600" b="0" strike="noStrike" spc="-1">
              <a:latin typeface="Arial"/>
            </a:endParaRPr>
          </a:p>
        </p:txBody>
      </p:sp>
      <p:sp>
        <p:nvSpPr>
          <p:cNvPr id="115" name="CustomShape 6"/>
          <p:cNvSpPr/>
          <p:nvPr/>
        </p:nvSpPr>
        <p:spPr>
          <a:xfrm>
            <a:off x="6217200" y="3611160"/>
            <a:ext cx="99720" cy="1148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7"/>
          <p:cNvSpPr/>
          <p:nvPr/>
        </p:nvSpPr>
        <p:spPr>
          <a:xfrm>
            <a:off x="6318000" y="3530520"/>
            <a:ext cx="110016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tolosa</a:t>
            </a:r>
            <a:endParaRPr lang="ca-ES" sz="1100" b="0" strike="noStrike" spc="-1">
              <a:latin typeface="Arial"/>
            </a:endParaRPr>
          </a:p>
        </p:txBody>
      </p:sp>
      <p:sp>
        <p:nvSpPr>
          <p:cNvPr id="117" name="CustomShape 8"/>
          <p:cNvSpPr/>
          <p:nvPr/>
        </p:nvSpPr>
        <p:spPr>
          <a:xfrm>
            <a:off x="9058680" y="3583440"/>
            <a:ext cx="99720" cy="1148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9"/>
          <p:cNvSpPr/>
          <p:nvPr/>
        </p:nvSpPr>
        <p:spPr>
          <a:xfrm>
            <a:off x="8384400" y="3334320"/>
            <a:ext cx="1100160" cy="4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montpeller</a:t>
            </a:r>
            <a:endParaRPr lang="ca-ES" sz="11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309960" y="341640"/>
            <a:ext cx="8329680" cy="106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lack"/>
                <a:ea typeface="DejaVu Sans"/>
              </a:rPr>
              <a:t>Els nostres sectors capdavanters</a:t>
            </a:r>
            <a:endParaRPr kumimoji="0" lang="ca-ES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-1" normalizeH="0" baseline="0" noProof="0">
                <a:ln>
                  <a:noFill/>
                </a:ln>
                <a:solidFill>
                  <a:srgbClr val="BF252E"/>
                </a:solidFill>
                <a:effectLst/>
                <a:uLnTx/>
                <a:uFillTx/>
                <a:latin typeface="Gotham Ultra"/>
                <a:ea typeface="DejaVu Sans"/>
              </a:rPr>
              <a:t>A OCCITÀNIA </a:t>
            </a:r>
            <a:endParaRPr kumimoji="0" lang="ca-ES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5" name="Group 2"/>
          <p:cNvGrpSpPr/>
          <p:nvPr/>
        </p:nvGrpSpPr>
        <p:grpSpPr>
          <a:xfrm>
            <a:off x="45360" y="1506960"/>
            <a:ext cx="4280400" cy="3416152"/>
            <a:chOff x="45360" y="1506960"/>
            <a:chExt cx="4280400" cy="3416152"/>
          </a:xfrm>
        </p:grpSpPr>
        <p:sp>
          <p:nvSpPr>
            <p:cNvPr id="46" name="CustomShape 3"/>
            <p:cNvSpPr/>
            <p:nvPr/>
          </p:nvSpPr>
          <p:spPr>
            <a:xfrm>
              <a:off x="1010880" y="1738440"/>
              <a:ext cx="3088800" cy="89109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lack"/>
                  <a:ea typeface="DejaVu Sans"/>
                </a:rPr>
                <a:t>AERONÀUTICA</a:t>
              </a:r>
              <a:endParaRPr kumimoji="0" lang="ca-ES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Líder</a:t>
              </a:r>
              <a:r>
                <a:rPr kumimoji="0" lang="fr-FR" sz="1200" b="1" i="0" u="none" strike="noStrike" kern="1200" cap="none" spc="-1" normalizeH="0" baseline="0" noProof="0" dirty="0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 </a:t>
              </a:r>
              <a:r>
                <a:rPr kumimoji="0" lang="fr-FR" sz="12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mundial</a:t>
              </a:r>
              <a:r>
                <a:rPr kumimoji="0" lang="fr-FR" sz="1200" b="1" i="0" u="none" strike="noStrike" kern="1200" cap="none" spc="-1" normalizeH="0" baseline="0" noProof="0" dirty="0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 de l’</a:t>
              </a:r>
              <a:r>
                <a:rPr kumimoji="0" lang="fr-FR" sz="12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aeronàutica</a:t>
              </a:r>
              <a:r>
                <a:rPr kumimoji="0" lang="fr-FR" sz="1200" b="1" i="0" u="none" strike="noStrike" kern="1200" cap="none" spc="-1" normalizeH="0" baseline="0" noProof="0" dirty="0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 civil, l’</a:t>
              </a:r>
              <a:r>
                <a:rPr kumimoji="0" lang="fr-FR" sz="12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enlairament</a:t>
              </a:r>
              <a:r>
                <a:rPr kumimoji="0" lang="fr-FR" sz="1200" b="1" i="0" u="none" strike="noStrike" kern="1200" cap="none" spc="-1" normalizeH="0" baseline="0" noProof="0" dirty="0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 de l’</a:t>
              </a:r>
              <a:r>
                <a:rPr kumimoji="0" lang="fr-FR" sz="12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avió</a:t>
              </a:r>
              <a:r>
                <a:rPr kumimoji="0" lang="fr-FR" sz="1200" b="1" i="0" u="none" strike="noStrike" kern="1200" cap="none" spc="-1" normalizeH="0" baseline="0" noProof="0" dirty="0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 </a:t>
              </a:r>
              <a:r>
                <a:rPr kumimoji="0" lang="fr-FR" sz="12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otham Black"/>
                  <a:ea typeface="DejaVu Sans"/>
                </a:rPr>
                <a:t>Descarbonitzat</a:t>
              </a:r>
              <a:r>
                <a:rPr kumimoji="0" lang="fr-FR" sz="1200" b="1" i="0" u="none" strike="noStrike" kern="1200" cap="none" spc="-1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otham Black"/>
                  <a:ea typeface="DejaVu Sans"/>
                </a:rPr>
                <a:t> </a:t>
              </a:r>
              <a:endParaRPr kumimoji="0" lang="ca-ES" sz="1200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és</a:t>
              </a:r>
              <a:r>
                <a:rPr kumimoji="0" lang="fr-FR" sz="1200" b="1" i="0" u="none" strike="noStrike" kern="1200" cap="none" spc="-1" normalizeH="0" baseline="0" noProof="0" dirty="0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 imminent </a:t>
              </a:r>
              <a:endParaRPr kumimoji="0" lang="ca-ES" sz="12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7" name="CustomShape 4"/>
            <p:cNvSpPr/>
            <p:nvPr/>
          </p:nvSpPr>
          <p:spPr>
            <a:xfrm>
              <a:off x="1010880" y="2977560"/>
              <a:ext cx="3088800" cy="698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lack"/>
                  <a:ea typeface="DejaVu Sans"/>
                </a:rPr>
                <a:t>ESPAI</a:t>
              </a:r>
              <a:endParaRPr kumimoji="0" lang="ca-ES" sz="16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-1" normalizeH="0" baseline="0" noProof="0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Bressol de l’Europa espacial, </a:t>
              </a:r>
              <a:endParaRPr kumimoji="0" lang="ca-ES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-1" normalizeH="0" baseline="0" noProof="0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OccitàniA sempre va més lluny </a:t>
              </a:r>
              <a:endParaRPr kumimoji="0" lang="ca-ES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8" name="CustomShape 5"/>
            <p:cNvSpPr/>
            <p:nvPr/>
          </p:nvSpPr>
          <p:spPr>
            <a:xfrm>
              <a:off x="1010880" y="4216680"/>
              <a:ext cx="3314880" cy="70643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lack"/>
                  <a:ea typeface="DejaVu Sans"/>
                </a:rPr>
                <a:t>ENERGIES DESCARBONITZADES </a:t>
              </a:r>
              <a:r>
                <a:rPr kumimoji="0" lang="fr-FR" sz="12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Esdevenir</a:t>
              </a:r>
              <a:r>
                <a:rPr kumimoji="0" lang="fr-FR" sz="1200" b="1" i="0" u="none" strike="noStrike" kern="1200" cap="none" spc="-1" normalizeH="0" baseline="0" noProof="0" dirty="0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 la primera </a:t>
              </a:r>
              <a:r>
                <a:rPr kumimoji="0" lang="fr-FR" sz="12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regió</a:t>
              </a:r>
              <a:r>
                <a:rPr kumimoji="0" lang="fr-FR" sz="1200" b="1" i="0" u="none" strike="noStrike" kern="1200" cap="none" spc="-1" normalizeH="0" baseline="0" noProof="0" dirty="0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 </a:t>
              </a:r>
              <a:endParaRPr kumimoji="0" lang="ca-ES" sz="12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-1" normalizeH="0" baseline="0" noProof="0" dirty="0" err="1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d’energia</a:t>
              </a:r>
              <a:r>
                <a:rPr kumimoji="0" lang="fr-FR" sz="1200" b="1" i="0" u="none" strike="noStrike" kern="1200" cap="none" spc="-1" normalizeH="0" baseline="0" noProof="0" dirty="0">
                  <a:ln>
                    <a:noFill/>
                  </a:ln>
                  <a:solidFill>
                    <a:srgbClr val="BF252E"/>
                  </a:solidFill>
                  <a:effectLst/>
                  <a:uLnTx/>
                  <a:uFillTx/>
                  <a:latin typeface="Gotham Black"/>
                  <a:ea typeface="DejaVu Sans"/>
                </a:rPr>
                <a:t> positiva d’Europa </a:t>
              </a:r>
              <a:endParaRPr kumimoji="0" lang="ca-ES" sz="12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49" name="Image 9"/>
            <p:cNvPicPr/>
            <p:nvPr/>
          </p:nvPicPr>
          <p:blipFill>
            <a:blip r:embed="rId3"/>
            <a:stretch/>
          </p:blipFill>
          <p:spPr>
            <a:xfrm>
              <a:off x="126000" y="1506960"/>
              <a:ext cx="883800" cy="891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" name="Image 11"/>
            <p:cNvPicPr/>
            <p:nvPr/>
          </p:nvPicPr>
          <p:blipFill>
            <a:blip r:embed="rId4"/>
            <a:stretch/>
          </p:blipFill>
          <p:spPr>
            <a:xfrm>
              <a:off x="45360" y="2754000"/>
              <a:ext cx="883800" cy="891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" name="Image 13"/>
            <p:cNvPicPr/>
            <p:nvPr/>
          </p:nvPicPr>
          <p:blipFill>
            <a:blip r:embed="rId5"/>
            <a:stretch/>
          </p:blipFill>
          <p:spPr>
            <a:xfrm>
              <a:off x="126000" y="4102920"/>
              <a:ext cx="782280" cy="789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2" name="CustomShape 6"/>
          <p:cNvSpPr/>
          <p:nvPr/>
        </p:nvSpPr>
        <p:spPr>
          <a:xfrm>
            <a:off x="5102640" y="1738440"/>
            <a:ext cx="3088800" cy="69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lack"/>
                <a:ea typeface="DejaVu Sans"/>
              </a:rPr>
              <a:t>DIGITAL</a:t>
            </a:r>
            <a:endParaRPr kumimoji="0" lang="ca-ES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-1" normalizeH="0" baseline="0" noProof="0">
                <a:ln>
                  <a:noFill/>
                </a:ln>
                <a:solidFill>
                  <a:srgbClr val="BF252E"/>
                </a:solidFill>
                <a:effectLst/>
                <a:uLnTx/>
                <a:uFillTx/>
                <a:latin typeface="Gotham Black"/>
                <a:ea typeface="DejaVu Sans"/>
              </a:rPr>
              <a:t>Al servei del progrés </a:t>
            </a:r>
            <a:endParaRPr kumimoji="0" lang="ca-E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-1" normalizeH="0" baseline="0" noProof="0">
                <a:ln>
                  <a:noFill/>
                </a:ln>
                <a:solidFill>
                  <a:srgbClr val="BF252E"/>
                </a:solidFill>
                <a:effectLst/>
                <a:uLnTx/>
                <a:uFillTx/>
                <a:latin typeface="Gotham Black"/>
                <a:ea typeface="DejaVu Sans"/>
              </a:rPr>
              <a:t>col·lectiu</a:t>
            </a:r>
            <a:endParaRPr kumimoji="0" lang="ca-E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3" name="CustomShape 7"/>
          <p:cNvSpPr/>
          <p:nvPr/>
        </p:nvSpPr>
        <p:spPr>
          <a:xfrm>
            <a:off x="5107680" y="2954520"/>
            <a:ext cx="283140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lack"/>
                <a:ea typeface="DejaVu Sans"/>
              </a:rPr>
              <a:t>INDÚSTRIES </a:t>
            </a:r>
            <a:endParaRPr kumimoji="0" lang="ca-ES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lack"/>
                <a:ea typeface="DejaVu Sans"/>
              </a:rPr>
              <a:t>CULTURALS </a:t>
            </a:r>
            <a:endParaRPr kumimoji="0" lang="ca-ES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lack"/>
                <a:ea typeface="DejaVu Sans"/>
              </a:rPr>
              <a:t>I CREATIVES</a:t>
            </a:r>
            <a:endParaRPr kumimoji="0" lang="ca-ES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Les 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indústries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 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culturals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 i 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creatives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, protagonistes</a:t>
            </a:r>
            <a:endParaRPr kumimoji="0" lang="ca-ES" sz="1200" b="0" i="0" u="none" strike="noStrike" kern="1200" cap="none" spc="-1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4" name="CustomShape 8"/>
          <p:cNvSpPr/>
          <p:nvPr/>
        </p:nvSpPr>
        <p:spPr>
          <a:xfrm>
            <a:off x="5102640" y="4242960"/>
            <a:ext cx="2221920" cy="136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lack"/>
                <a:ea typeface="DejaVu Sans"/>
              </a:rPr>
              <a:t>MOBILITATS </a:t>
            </a:r>
            <a:endParaRPr kumimoji="0" lang="ca-ES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lack"/>
                <a:ea typeface="DejaVu Sans"/>
              </a:rPr>
              <a:t>INTEL·LIGENTES I SOSTENIBLES</a:t>
            </a:r>
            <a:endParaRPr kumimoji="0" lang="ca-ES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-1" normalizeH="0" baseline="0" noProof="0">
                <a:ln>
                  <a:noFill/>
                </a:ln>
                <a:solidFill>
                  <a:srgbClr val="BF252E"/>
                </a:solidFill>
                <a:effectLst/>
                <a:uLnTx/>
                <a:uFillTx/>
                <a:latin typeface="Gotham Black"/>
                <a:ea typeface="DejaVu Sans"/>
              </a:rPr>
              <a:t>Innovar i descarbonitzar els transports </a:t>
            </a:r>
            <a:endParaRPr kumimoji="0" lang="ca-E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5" name="Image 23"/>
          <p:cNvPicPr/>
          <p:nvPr/>
        </p:nvPicPr>
        <p:blipFill>
          <a:blip r:embed="rId6"/>
          <a:stretch/>
        </p:blipFill>
        <p:spPr>
          <a:xfrm>
            <a:off x="4334040" y="1634760"/>
            <a:ext cx="767880" cy="774720"/>
          </a:xfrm>
          <a:prstGeom prst="rect">
            <a:avLst/>
          </a:prstGeom>
          <a:ln w="0">
            <a:noFill/>
          </a:ln>
        </p:spPr>
      </p:pic>
      <p:pic>
        <p:nvPicPr>
          <p:cNvPr id="56" name="Image 25"/>
          <p:cNvPicPr/>
          <p:nvPr/>
        </p:nvPicPr>
        <p:blipFill>
          <a:blip r:embed="rId7"/>
          <a:stretch/>
        </p:blipFill>
        <p:spPr>
          <a:xfrm>
            <a:off x="4283640" y="2877120"/>
            <a:ext cx="761760" cy="768240"/>
          </a:xfrm>
          <a:prstGeom prst="rect">
            <a:avLst/>
          </a:prstGeom>
          <a:ln w="0">
            <a:noFill/>
          </a:ln>
        </p:spPr>
      </p:pic>
      <p:pic>
        <p:nvPicPr>
          <p:cNvPr id="57" name="Image 27"/>
          <p:cNvPicPr/>
          <p:nvPr/>
        </p:nvPicPr>
        <p:blipFill>
          <a:blip r:embed="rId8"/>
          <a:stretch/>
        </p:blipFill>
        <p:spPr>
          <a:xfrm>
            <a:off x="4329000" y="4216680"/>
            <a:ext cx="716400" cy="722880"/>
          </a:xfrm>
          <a:prstGeom prst="rect">
            <a:avLst/>
          </a:prstGeom>
          <a:ln w="0">
            <a:noFill/>
          </a:ln>
        </p:spPr>
      </p:pic>
      <p:sp>
        <p:nvSpPr>
          <p:cNvPr id="58" name="CustomShape 9"/>
          <p:cNvSpPr/>
          <p:nvPr/>
        </p:nvSpPr>
        <p:spPr>
          <a:xfrm>
            <a:off x="8486280" y="1738440"/>
            <a:ext cx="308880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lack"/>
                <a:ea typeface="DejaVu Sans"/>
              </a:rPr>
              <a:t>AGRICULTURA &amp; AGROALIMENTARI</a:t>
            </a:r>
            <a:endParaRPr kumimoji="0" lang="ca-ES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Un 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territori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 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fèrtil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 per 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una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 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agricultura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 i 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una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 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alimentació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 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sostenibles</a:t>
            </a:r>
            <a:endParaRPr kumimoji="0" lang="ca-ES" sz="1200" b="0" i="0" u="none" strike="noStrike" kern="1200" cap="none" spc="-1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" name="CustomShape 10"/>
          <p:cNvSpPr/>
          <p:nvPr/>
        </p:nvSpPr>
        <p:spPr>
          <a:xfrm>
            <a:off x="8486280" y="2934360"/>
            <a:ext cx="341676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lack"/>
                <a:ea typeface="DejaVu Sans"/>
              </a:rPr>
              <a:t>TURISME</a:t>
            </a:r>
            <a:endParaRPr kumimoji="0" lang="ca-ES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BF252E"/>
                </a:solidFill>
                <a:effectLst/>
                <a:uLnTx/>
                <a:uFillTx/>
                <a:latin typeface="Gotham Black"/>
                <a:ea typeface="DejaVu Sans"/>
              </a:rPr>
              <a:t>Compromís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BF252E"/>
                </a:solidFill>
                <a:effectLst/>
                <a:uLnTx/>
                <a:uFillTx/>
                <a:latin typeface="Gotham Black"/>
                <a:ea typeface="DejaVu Sans"/>
              </a:rPr>
              <a:t> 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BF252E"/>
                </a:solidFill>
                <a:effectLst/>
                <a:uLnTx/>
                <a:uFillTx/>
                <a:latin typeface="Gotham Black"/>
                <a:ea typeface="DejaVu Sans"/>
              </a:rPr>
              <a:t>amb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BF252E"/>
                </a:solidFill>
                <a:effectLst/>
                <a:uLnTx/>
                <a:uFillTx/>
                <a:latin typeface="Gotham Black"/>
                <a:ea typeface="DejaVu Sans"/>
              </a:rPr>
              <a:t> un 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BF252E"/>
                </a:solidFill>
                <a:effectLst/>
                <a:uLnTx/>
                <a:uFillTx/>
                <a:latin typeface="Gotham Black"/>
                <a:ea typeface="DejaVu Sans"/>
              </a:rPr>
              <a:t>turisme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BF252E"/>
                </a:solidFill>
                <a:effectLst/>
                <a:uLnTx/>
                <a:uFillTx/>
                <a:latin typeface="Gotham Black"/>
                <a:ea typeface="DejaVu Sans"/>
              </a:rPr>
              <a:t> 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BF252E"/>
                </a:solidFill>
                <a:effectLst/>
                <a:uLnTx/>
                <a:uFillTx/>
                <a:latin typeface="Gotham Black"/>
                <a:ea typeface="DejaVu Sans"/>
              </a:rPr>
              <a:t>sostenible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BF252E"/>
                </a:solidFill>
                <a:effectLst/>
                <a:uLnTx/>
                <a:uFillTx/>
                <a:latin typeface="Gotham Black"/>
                <a:ea typeface="DejaVu Sans"/>
              </a:rPr>
              <a:t> </a:t>
            </a:r>
            <a:r>
              <a:rPr kumimoji="0" lang="fr-FR" sz="12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responsable i </a:t>
            </a:r>
            <a:r>
              <a:rPr kumimoji="0" lang="fr-FR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tham Black"/>
                <a:ea typeface="DejaVu Sans"/>
              </a:rPr>
              <a:t>solidari</a:t>
            </a:r>
            <a:endParaRPr kumimoji="0" lang="ca-ES" sz="1200" b="0" i="0" u="none" strike="noStrike" kern="1200" cap="none" spc="-1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" name="CustomShape 11"/>
          <p:cNvSpPr/>
          <p:nvPr/>
        </p:nvSpPr>
        <p:spPr>
          <a:xfrm>
            <a:off x="8486280" y="3876120"/>
            <a:ext cx="341676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lack"/>
                <a:ea typeface="DejaVu Sans"/>
              </a:rPr>
              <a:t>MAR</a:t>
            </a:r>
            <a:endParaRPr kumimoji="0" lang="ca-ES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-1" normalizeH="0" baseline="0" noProof="0">
                <a:ln>
                  <a:noFill/>
                </a:ln>
                <a:solidFill>
                  <a:srgbClr val="BF252E"/>
                </a:solidFill>
                <a:effectLst/>
                <a:uLnTx/>
                <a:uFillTx/>
                <a:latin typeface="Gotham Black"/>
                <a:ea typeface="DejaVu Sans"/>
              </a:rPr>
              <a:t>L’economia blava a tot vent</a:t>
            </a:r>
            <a:endParaRPr kumimoji="0" lang="ca-E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1" name="CustomShape 12"/>
          <p:cNvSpPr/>
          <p:nvPr/>
        </p:nvSpPr>
        <p:spPr>
          <a:xfrm>
            <a:off x="8486280" y="4799160"/>
            <a:ext cx="341676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lack"/>
                <a:ea typeface="DejaVu Sans"/>
              </a:rPr>
              <a:t>SALUT</a:t>
            </a:r>
            <a:endParaRPr kumimoji="0" lang="ca-ES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-1" normalizeH="0" baseline="0" noProof="0">
                <a:ln>
                  <a:noFill/>
                </a:ln>
                <a:solidFill>
                  <a:srgbClr val="BF252E"/>
                </a:solidFill>
                <a:effectLst/>
                <a:uLnTx/>
                <a:uFillTx/>
                <a:latin typeface="Gotham Black"/>
                <a:ea typeface="DejaVu Sans"/>
              </a:rPr>
              <a:t>Reconstruir soberanies</a:t>
            </a:r>
            <a:endParaRPr kumimoji="0" lang="ca-E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2" name="Image 33"/>
          <p:cNvPicPr/>
          <p:nvPr/>
        </p:nvPicPr>
        <p:blipFill>
          <a:blip r:embed="rId9"/>
          <a:stretch/>
        </p:blipFill>
        <p:spPr>
          <a:xfrm>
            <a:off x="7801200" y="1663560"/>
            <a:ext cx="782280" cy="789120"/>
          </a:xfrm>
          <a:prstGeom prst="rect">
            <a:avLst/>
          </a:prstGeom>
          <a:ln w="0">
            <a:noFill/>
          </a:ln>
        </p:spPr>
      </p:pic>
      <p:pic>
        <p:nvPicPr>
          <p:cNvPr id="63" name="Image 35"/>
          <p:cNvPicPr/>
          <p:nvPr/>
        </p:nvPicPr>
        <p:blipFill>
          <a:blip r:embed="rId10"/>
          <a:stretch/>
        </p:blipFill>
        <p:spPr>
          <a:xfrm>
            <a:off x="7801200" y="2839320"/>
            <a:ext cx="782280" cy="789120"/>
          </a:xfrm>
          <a:prstGeom prst="rect">
            <a:avLst/>
          </a:prstGeom>
          <a:ln w="0">
            <a:noFill/>
          </a:ln>
        </p:spPr>
      </p:pic>
      <p:pic>
        <p:nvPicPr>
          <p:cNvPr id="64" name="Image 37"/>
          <p:cNvPicPr/>
          <p:nvPr/>
        </p:nvPicPr>
        <p:blipFill>
          <a:blip r:embed="rId11"/>
          <a:stretch/>
        </p:blipFill>
        <p:spPr>
          <a:xfrm>
            <a:off x="7801200" y="3775680"/>
            <a:ext cx="782280" cy="789120"/>
          </a:xfrm>
          <a:prstGeom prst="rect">
            <a:avLst/>
          </a:prstGeom>
          <a:ln w="0">
            <a:noFill/>
          </a:ln>
        </p:spPr>
      </p:pic>
      <p:pic>
        <p:nvPicPr>
          <p:cNvPr id="65" name="Image 39"/>
          <p:cNvPicPr/>
          <p:nvPr/>
        </p:nvPicPr>
        <p:blipFill>
          <a:blip r:embed="rId12"/>
          <a:stretch/>
        </p:blipFill>
        <p:spPr>
          <a:xfrm>
            <a:off x="7683840" y="4542480"/>
            <a:ext cx="1016640" cy="1025640"/>
          </a:xfrm>
          <a:prstGeom prst="rect">
            <a:avLst/>
          </a:prstGeom>
          <a:ln w="0">
            <a:noFill/>
          </a:ln>
        </p:spPr>
      </p:pic>
      <p:pic>
        <p:nvPicPr>
          <p:cNvPr id="66" name="Image 41"/>
          <p:cNvPicPr/>
          <p:nvPr/>
        </p:nvPicPr>
        <p:blipFill>
          <a:blip r:embed="rId13"/>
          <a:stretch/>
        </p:blipFill>
        <p:spPr>
          <a:xfrm>
            <a:off x="473400" y="5437440"/>
            <a:ext cx="10921320" cy="425880"/>
          </a:xfrm>
          <a:prstGeom prst="rect">
            <a:avLst/>
          </a:prstGeom>
          <a:ln w="0">
            <a:noFill/>
          </a:ln>
        </p:spPr>
      </p:pic>
      <p:pic>
        <p:nvPicPr>
          <p:cNvPr id="67" name="Image 43"/>
          <p:cNvPicPr/>
          <p:nvPr/>
        </p:nvPicPr>
        <p:blipFill>
          <a:blip r:embed="rId14"/>
          <a:stretch/>
        </p:blipFill>
        <p:spPr>
          <a:xfrm>
            <a:off x="3907800" y="5789160"/>
            <a:ext cx="1040760" cy="1040760"/>
          </a:xfrm>
          <a:prstGeom prst="rect">
            <a:avLst/>
          </a:prstGeom>
          <a:ln w="0">
            <a:noFill/>
          </a:ln>
        </p:spPr>
      </p:pic>
      <p:sp>
        <p:nvSpPr>
          <p:cNvPr id="68" name="CustomShape 13"/>
          <p:cNvSpPr/>
          <p:nvPr/>
        </p:nvSpPr>
        <p:spPr>
          <a:xfrm>
            <a:off x="4787280" y="6113160"/>
            <a:ext cx="63043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lack"/>
                <a:ea typeface="DejaVu Sans"/>
              </a:rPr>
              <a:t>ENSENYAMENT UNIVERSITARI I RECERCA</a:t>
            </a:r>
            <a:endParaRPr kumimoji="0" lang="ca-ES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-1" normalizeH="0" baseline="0" noProof="0">
                <a:ln>
                  <a:noFill/>
                </a:ln>
                <a:solidFill>
                  <a:srgbClr val="BF252E"/>
                </a:solidFill>
                <a:effectLst/>
                <a:uLnTx/>
                <a:uFillTx/>
                <a:latin typeface="Gotham Black"/>
                <a:ea typeface="DejaVu Sans"/>
              </a:rPr>
              <a:t>Formar els nous talents i preparar el futur</a:t>
            </a:r>
            <a:endParaRPr kumimoji="0" lang="ca-ES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80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 4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146" name="CustomShape 2"/>
          <p:cNvSpPr/>
          <p:nvPr/>
        </p:nvSpPr>
        <p:spPr>
          <a:xfrm flipV="1">
            <a:off x="5889960" y="3348000"/>
            <a:ext cx="45000" cy="53280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3"/>
          <p:cNvSpPr/>
          <p:nvPr/>
        </p:nvSpPr>
        <p:spPr>
          <a:xfrm flipV="1">
            <a:off x="6073200" y="3250440"/>
            <a:ext cx="45000" cy="53280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4"/>
          <p:cNvSpPr/>
          <p:nvPr/>
        </p:nvSpPr>
        <p:spPr>
          <a:xfrm flipV="1">
            <a:off x="5625360" y="3879000"/>
            <a:ext cx="45000" cy="53280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5"/>
          <p:cNvSpPr/>
          <p:nvPr/>
        </p:nvSpPr>
        <p:spPr>
          <a:xfrm flipV="1">
            <a:off x="3911040" y="3645720"/>
            <a:ext cx="45000" cy="53280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6"/>
          <p:cNvSpPr/>
          <p:nvPr/>
        </p:nvSpPr>
        <p:spPr>
          <a:xfrm flipV="1">
            <a:off x="8908560" y="3897720"/>
            <a:ext cx="45000" cy="53280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7"/>
          <p:cNvSpPr/>
          <p:nvPr/>
        </p:nvSpPr>
        <p:spPr>
          <a:xfrm flipV="1">
            <a:off x="9408960" y="3788280"/>
            <a:ext cx="45000" cy="53280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8"/>
          <p:cNvSpPr/>
          <p:nvPr/>
        </p:nvSpPr>
        <p:spPr>
          <a:xfrm>
            <a:off x="291600" y="339840"/>
            <a:ext cx="961668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BF252E"/>
                </a:solidFill>
                <a:latin typeface="Gotham Ultra"/>
                <a:ea typeface="DejaVu Sans"/>
              </a:rPr>
              <a:t>UNA REGIÓ</a:t>
            </a:r>
            <a:endParaRPr lang="ca-E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1" strike="noStrike" spc="-1" dirty="0" err="1">
                <a:solidFill>
                  <a:srgbClr val="000000"/>
                </a:solidFill>
                <a:latin typeface="Gotham Ultra"/>
                <a:ea typeface="DejaVu Sans"/>
              </a:rPr>
              <a:t>Oberta</a:t>
            </a:r>
            <a:r>
              <a:rPr lang="fr-FR" sz="3200" b="1" strike="noStrike" spc="-1" dirty="0">
                <a:solidFill>
                  <a:srgbClr val="000000"/>
                </a:solidFill>
                <a:latin typeface="Gotham Ultra"/>
                <a:ea typeface="DejaVu Sans"/>
              </a:rPr>
              <a:t> al </a:t>
            </a:r>
            <a:r>
              <a:rPr lang="fr-FR" sz="3200" b="1" strike="noStrike" spc="-1" dirty="0" err="1">
                <a:solidFill>
                  <a:srgbClr val="000000"/>
                </a:solidFill>
                <a:latin typeface="Gotham Ultra"/>
                <a:ea typeface="DejaVu Sans"/>
              </a:rPr>
              <a:t>món</a:t>
            </a:r>
            <a:r>
              <a:rPr lang="fr-FR" sz="3200" b="1" strike="noStrike" spc="-1" dirty="0">
                <a:solidFill>
                  <a:srgbClr val="000000"/>
                </a:solidFill>
                <a:latin typeface="Gotham Ultra"/>
                <a:ea typeface="DejaVu Sans"/>
              </a:rPr>
              <a:t> </a:t>
            </a:r>
            <a:r>
              <a:rPr lang="fr-FR" sz="3200" b="1" strike="noStrike" spc="-1" dirty="0" err="1">
                <a:solidFill>
                  <a:srgbClr val="000000"/>
                </a:solidFill>
                <a:latin typeface="Gotham Ultra"/>
                <a:ea typeface="DejaVu Sans"/>
              </a:rPr>
              <a:t>amb</a:t>
            </a:r>
            <a:r>
              <a:rPr lang="fr-FR" sz="3200" b="1" strike="noStrike" spc="-1" dirty="0">
                <a:solidFill>
                  <a:srgbClr val="000000"/>
                </a:solidFill>
                <a:latin typeface="Gotham Ultra"/>
                <a:ea typeface="DejaVu Sans"/>
              </a:rPr>
              <a:t> </a:t>
            </a:r>
            <a:r>
              <a:rPr lang="fr-FR" sz="3200" b="1" strike="noStrike" spc="-1" dirty="0">
                <a:solidFill>
                  <a:srgbClr val="BF252E"/>
                </a:solidFill>
                <a:latin typeface="Gotham Ultra"/>
                <a:ea typeface="DejaVu Sans"/>
              </a:rPr>
              <a:t>6 Cases d’</a:t>
            </a:r>
            <a:r>
              <a:rPr lang="fr-FR" sz="3200" b="1" strike="noStrike" spc="-1" dirty="0" err="1">
                <a:solidFill>
                  <a:srgbClr val="BF252E"/>
                </a:solidFill>
                <a:latin typeface="Gotham Ultra"/>
                <a:ea typeface="DejaVu Sans"/>
              </a:rPr>
              <a:t>Occitània</a:t>
            </a:r>
            <a:endParaRPr lang="ca-ES" sz="3200" b="0" strike="noStrike" spc="-1" dirty="0">
              <a:latin typeface="Arial"/>
            </a:endParaRPr>
          </a:p>
        </p:txBody>
      </p:sp>
      <p:sp>
        <p:nvSpPr>
          <p:cNvPr id="153" name="CustomShape 9"/>
          <p:cNvSpPr/>
          <p:nvPr/>
        </p:nvSpPr>
        <p:spPr>
          <a:xfrm>
            <a:off x="4390560" y="2297160"/>
            <a:ext cx="3089160" cy="598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ca-ES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b="1" strike="noStrike" spc="-1" dirty="0">
                <a:solidFill>
                  <a:srgbClr val="000000"/>
                </a:solidFill>
                <a:latin typeface="Gotham Black"/>
                <a:ea typeface="DejaVu Sans"/>
              </a:rPr>
              <a:t>BRUSSEL·LES</a:t>
            </a:r>
            <a:endParaRPr lang="ca-ES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b="1" strike="noStrike" spc="-1" dirty="0">
                <a:solidFill>
                  <a:srgbClr val="000000"/>
                </a:solidFill>
                <a:latin typeface="Gotham Black"/>
                <a:ea typeface="DejaVu Sans"/>
              </a:rPr>
              <a:t>HAMBURG</a:t>
            </a:r>
            <a:endParaRPr lang="ca-ES" sz="1100" b="0" strike="noStrike" spc="-1" dirty="0">
              <a:latin typeface="Arial"/>
            </a:endParaRPr>
          </a:p>
        </p:txBody>
      </p:sp>
      <p:pic>
        <p:nvPicPr>
          <p:cNvPr id="154" name="Image 17"/>
          <p:cNvPicPr/>
          <p:nvPr/>
        </p:nvPicPr>
        <p:blipFill>
          <a:blip r:embed="rId3"/>
          <a:stretch/>
        </p:blipFill>
        <p:spPr>
          <a:xfrm>
            <a:off x="5799240" y="2995920"/>
            <a:ext cx="272160" cy="253440"/>
          </a:xfrm>
          <a:prstGeom prst="rect">
            <a:avLst/>
          </a:prstGeom>
          <a:ln w="0">
            <a:noFill/>
          </a:ln>
        </p:spPr>
      </p:pic>
      <p:pic>
        <p:nvPicPr>
          <p:cNvPr id="155" name="Image 18"/>
          <p:cNvPicPr/>
          <p:nvPr/>
        </p:nvPicPr>
        <p:blipFill>
          <a:blip r:embed="rId3"/>
          <a:stretch/>
        </p:blipFill>
        <p:spPr>
          <a:xfrm>
            <a:off x="3600000" y="3526560"/>
            <a:ext cx="272160" cy="253440"/>
          </a:xfrm>
          <a:prstGeom prst="rect">
            <a:avLst/>
          </a:prstGeom>
          <a:ln w="0">
            <a:noFill/>
          </a:ln>
        </p:spPr>
      </p:pic>
      <p:sp>
        <p:nvSpPr>
          <p:cNvPr id="156" name="CustomShape 10"/>
          <p:cNvSpPr/>
          <p:nvPr/>
        </p:nvSpPr>
        <p:spPr>
          <a:xfrm>
            <a:off x="2080440" y="3780000"/>
            <a:ext cx="3089160" cy="2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NOVA YORK</a:t>
            </a:r>
            <a:endParaRPr lang="ca-ES" sz="1100" b="0" strike="noStrike" spc="-1">
              <a:latin typeface="Arial"/>
            </a:endParaRPr>
          </a:p>
        </p:txBody>
      </p:sp>
      <p:pic>
        <p:nvPicPr>
          <p:cNvPr id="157" name="Image 20"/>
          <p:cNvPicPr/>
          <p:nvPr/>
        </p:nvPicPr>
        <p:blipFill>
          <a:blip r:embed="rId3"/>
          <a:stretch/>
        </p:blipFill>
        <p:spPr>
          <a:xfrm>
            <a:off x="5275800" y="3843720"/>
            <a:ext cx="272160" cy="253440"/>
          </a:xfrm>
          <a:prstGeom prst="rect">
            <a:avLst/>
          </a:prstGeom>
          <a:ln w="0">
            <a:noFill/>
          </a:ln>
        </p:spPr>
      </p:pic>
      <p:sp>
        <p:nvSpPr>
          <p:cNvPr id="158" name="CustomShape 11"/>
          <p:cNvSpPr/>
          <p:nvPr/>
        </p:nvSpPr>
        <p:spPr>
          <a:xfrm>
            <a:off x="3867480" y="4037760"/>
            <a:ext cx="308916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CASABLANCA</a:t>
            </a:r>
            <a:endParaRPr lang="ca-ES" sz="1100" b="0" strike="noStrike" spc="-1">
              <a:latin typeface="Arial"/>
            </a:endParaRPr>
          </a:p>
        </p:txBody>
      </p:sp>
      <p:pic>
        <p:nvPicPr>
          <p:cNvPr id="159" name="Image 22"/>
          <p:cNvPicPr/>
          <p:nvPr/>
        </p:nvPicPr>
        <p:blipFill>
          <a:blip r:embed="rId3"/>
          <a:stretch/>
        </p:blipFill>
        <p:spPr>
          <a:xfrm>
            <a:off x="8677440" y="3573360"/>
            <a:ext cx="272160" cy="253440"/>
          </a:xfrm>
          <a:prstGeom prst="rect">
            <a:avLst/>
          </a:prstGeom>
          <a:ln w="0">
            <a:noFill/>
          </a:ln>
        </p:spPr>
      </p:pic>
      <p:pic>
        <p:nvPicPr>
          <p:cNvPr id="160" name="Image 23"/>
          <p:cNvPicPr/>
          <p:nvPr/>
        </p:nvPicPr>
        <p:blipFill>
          <a:blip r:embed="rId3"/>
          <a:stretch/>
        </p:blipFill>
        <p:spPr>
          <a:xfrm>
            <a:off x="9454680" y="3813120"/>
            <a:ext cx="272160" cy="253440"/>
          </a:xfrm>
          <a:prstGeom prst="rect">
            <a:avLst/>
          </a:prstGeom>
          <a:ln w="0">
            <a:noFill/>
          </a:ln>
        </p:spPr>
      </p:pic>
      <p:sp>
        <p:nvSpPr>
          <p:cNvPr id="161" name="CustomShape 12"/>
          <p:cNvSpPr/>
          <p:nvPr/>
        </p:nvSpPr>
        <p:spPr>
          <a:xfrm>
            <a:off x="7269120" y="3322440"/>
            <a:ext cx="308916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XANGAI</a:t>
            </a:r>
            <a:endParaRPr lang="ca-ES" sz="1100" b="0" strike="noStrike" spc="-1">
              <a:latin typeface="Arial"/>
            </a:endParaRPr>
          </a:p>
        </p:txBody>
      </p:sp>
      <p:sp>
        <p:nvSpPr>
          <p:cNvPr id="162" name="CustomShape 13"/>
          <p:cNvSpPr/>
          <p:nvPr/>
        </p:nvSpPr>
        <p:spPr>
          <a:xfrm>
            <a:off x="8046000" y="4122360"/>
            <a:ext cx="308916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trike="noStrike" spc="-1">
                <a:solidFill>
                  <a:srgbClr val="000000"/>
                </a:solidFill>
                <a:latin typeface="Gotham Black"/>
                <a:ea typeface="DejaVu Sans"/>
              </a:rPr>
              <a:t>TÒQUIO</a:t>
            </a:r>
            <a:endParaRPr lang="ca-ES" sz="11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F82D7C2-C8AB-4D25-AE76-A664131E2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0" y="1576872"/>
            <a:ext cx="12184624" cy="5105271"/>
          </a:xfrm>
          <a:prstGeom prst="rect">
            <a:avLst/>
          </a:prstGeom>
        </p:spPr>
      </p:pic>
      <p:sp>
        <p:nvSpPr>
          <p:cNvPr id="6" name="CustomShape 1">
            <a:extLst>
              <a:ext uri="{FF2B5EF4-FFF2-40B4-BE49-F238E27FC236}">
                <a16:creationId xmlns:a16="http://schemas.microsoft.com/office/drawing/2014/main" id="{EFD33029-1E90-4828-99A7-FABAF305F86D}"/>
              </a:ext>
            </a:extLst>
          </p:cNvPr>
          <p:cNvSpPr/>
          <p:nvPr/>
        </p:nvSpPr>
        <p:spPr>
          <a:xfrm>
            <a:off x="624490" y="389263"/>
            <a:ext cx="788220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BF252E"/>
                </a:solidFill>
                <a:latin typeface="Gotham Ultra"/>
                <a:ea typeface="DejaVu Sans"/>
              </a:rPr>
              <a:t>OCCITÀNIA</a:t>
            </a:r>
            <a:endParaRPr lang="ca-E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 dirty="0" err="1">
                <a:solidFill>
                  <a:srgbClr val="000000"/>
                </a:solidFill>
                <a:latin typeface="Gotham Ultra"/>
                <a:ea typeface="DejaVu Sans"/>
              </a:rPr>
              <a:t>qualitat</a:t>
            </a:r>
            <a:r>
              <a:rPr lang="fr-FR" sz="2400" b="1" strike="noStrike" spc="-1" dirty="0">
                <a:solidFill>
                  <a:srgbClr val="000000"/>
                </a:solidFill>
                <a:latin typeface="Gotham Ultra"/>
                <a:ea typeface="DejaVu Sans"/>
              </a:rPr>
              <a:t>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Gotham Ultra"/>
                <a:ea typeface="DejaVu Sans"/>
              </a:rPr>
              <a:t>dels</a:t>
            </a:r>
            <a:r>
              <a:rPr lang="fr-FR" sz="2400" b="1" strike="noStrike" spc="-1" dirty="0">
                <a:solidFill>
                  <a:srgbClr val="000000"/>
                </a:solidFill>
                <a:latin typeface="Gotham Ultra"/>
                <a:ea typeface="DejaVu Sans"/>
              </a:rPr>
              <a:t>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Gotham Ultra"/>
                <a:ea typeface="DejaVu Sans"/>
              </a:rPr>
              <a:t>serveis</a:t>
            </a:r>
            <a:r>
              <a:rPr lang="fr-FR" sz="2400" b="1" strike="noStrike" spc="-1" dirty="0">
                <a:solidFill>
                  <a:srgbClr val="000000"/>
                </a:solidFill>
                <a:latin typeface="Gotham Ultra"/>
                <a:ea typeface="DejaVu Sans"/>
              </a:rPr>
              <a:t> i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Gotham Ultra"/>
                <a:ea typeface="DejaVu Sans"/>
              </a:rPr>
              <a:t>qualitat</a:t>
            </a:r>
            <a:r>
              <a:rPr lang="fr-FR" sz="2400" b="1" strike="noStrike" spc="-1" dirty="0">
                <a:solidFill>
                  <a:srgbClr val="000000"/>
                </a:solidFill>
                <a:latin typeface="Gotham Ultra"/>
                <a:ea typeface="DejaVu Sans"/>
              </a:rPr>
              <a:t> de vida </a:t>
            </a:r>
            <a:endParaRPr lang="ca-ES" sz="2400" b="0" strike="noStrike" spc="-1" dirty="0">
              <a:latin typeface="Arial"/>
            </a:endParaRP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48C19E2C-BE47-4CAD-BE04-223CC1906D47}"/>
              </a:ext>
            </a:extLst>
          </p:cNvPr>
          <p:cNvSpPr/>
          <p:nvPr/>
        </p:nvSpPr>
        <p:spPr>
          <a:xfrm>
            <a:off x="2028491" y="1777272"/>
            <a:ext cx="368568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000000"/>
                </a:solidFill>
                <a:latin typeface="Gotham Ultra"/>
                <a:ea typeface="DejaVu Sans"/>
              </a:rPr>
              <a:t>AUTENTICITAT</a:t>
            </a:r>
            <a:endParaRPr lang="ca-ES" sz="2400" b="0" strike="noStrike" spc="-1" dirty="0">
              <a:latin typeface="Arial"/>
            </a:endParaRPr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608720B6-D29A-481A-91A5-3F4B93413FB4}"/>
              </a:ext>
            </a:extLst>
          </p:cNvPr>
          <p:cNvSpPr/>
          <p:nvPr/>
        </p:nvSpPr>
        <p:spPr>
          <a:xfrm>
            <a:off x="6321123" y="1685038"/>
            <a:ext cx="298800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000000"/>
                </a:solidFill>
                <a:latin typeface="Gotham Ultra"/>
                <a:ea typeface="DejaVu Sans"/>
              </a:rPr>
              <a:t>DESCOBERTA</a:t>
            </a:r>
            <a:endParaRPr lang="ca-ES" sz="2400" b="0" strike="noStrike" spc="-1" dirty="0">
              <a:latin typeface="Arial"/>
            </a:endParaRPr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A0CDED16-7026-412B-BF23-F954B66FB697}"/>
              </a:ext>
            </a:extLst>
          </p:cNvPr>
          <p:cNvSpPr/>
          <p:nvPr/>
        </p:nvSpPr>
        <p:spPr>
          <a:xfrm>
            <a:off x="10232859" y="3032428"/>
            <a:ext cx="260820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000000"/>
                </a:solidFill>
                <a:latin typeface="Gotham Ultra"/>
                <a:ea typeface="DejaVu Sans"/>
              </a:rPr>
              <a:t>CONVIVÈNCIA</a:t>
            </a:r>
            <a:endParaRPr lang="ca-ES" sz="2400" b="0" strike="noStrike" spc="-1" dirty="0">
              <a:latin typeface="Arial"/>
            </a:endParaRP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66472513-045E-4B78-B12A-AFEDCB430D02}"/>
              </a:ext>
            </a:extLst>
          </p:cNvPr>
          <p:cNvSpPr/>
          <p:nvPr/>
        </p:nvSpPr>
        <p:spPr>
          <a:xfrm>
            <a:off x="7012690" y="6221933"/>
            <a:ext cx="514728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000000"/>
                </a:solidFill>
                <a:latin typeface="Gotham Ultra"/>
                <a:ea typeface="DejaVu Sans"/>
              </a:rPr>
              <a:t>TENIR CURA</a:t>
            </a:r>
            <a:r>
              <a:rPr lang="ca-ES" sz="2000" spc="-1" dirty="0">
                <a:latin typeface="Arial"/>
              </a:rPr>
              <a:t> </a:t>
            </a:r>
            <a:r>
              <a:rPr lang="fr-FR" sz="2000" b="1" strike="noStrike" spc="-1" dirty="0">
                <a:solidFill>
                  <a:srgbClr val="000000"/>
                </a:solidFill>
                <a:latin typeface="Gotham Ultra"/>
                <a:ea typeface="DejaVu Sans"/>
              </a:rPr>
              <a:t>DE TOTHOM</a:t>
            </a:r>
            <a:endParaRPr lang="ca-ES" sz="2000" b="0" strike="noStrike" spc="-1" dirty="0">
              <a:latin typeface="Arial"/>
            </a:endParaRP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9728BC24-0223-4BD7-B4F5-61865B4CC59D}"/>
              </a:ext>
            </a:extLst>
          </p:cNvPr>
          <p:cNvSpPr/>
          <p:nvPr/>
        </p:nvSpPr>
        <p:spPr>
          <a:xfrm>
            <a:off x="1520361" y="4160307"/>
            <a:ext cx="240264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000000"/>
                </a:solidFill>
                <a:latin typeface="Gotham Ultra"/>
                <a:ea typeface="DejaVu Sans"/>
              </a:rPr>
              <a:t>ACOLLIDA</a:t>
            </a:r>
            <a:endParaRPr lang="ca-E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02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234</Words>
  <Application>Microsoft Office PowerPoint</Application>
  <PresentationFormat>Grand écran</PresentationFormat>
  <Paragraphs>87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</vt:lpstr>
      <vt:lpstr>Gotham Black</vt:lpstr>
      <vt:lpstr>Gotham Light</vt:lpstr>
      <vt:lpstr>Gotham Ultra</vt:lpstr>
      <vt:lpstr>Symbol</vt:lpstr>
      <vt:lpstr>Times New Roman</vt:lpstr>
      <vt:lpstr>Wingdings</vt:lpstr>
      <vt:lpstr>Office Theme</vt:lpstr>
      <vt:lpstr>Office Theme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cbourdier@hotelrepublique.com</dc:creator>
  <dc:description/>
  <cp:lastModifiedBy>BIGA Marion</cp:lastModifiedBy>
  <cp:revision>16</cp:revision>
  <cp:lastPrinted>2025-06-16T15:32:47Z</cp:lastPrinted>
  <dcterms:created xsi:type="dcterms:W3CDTF">2024-09-10T13:27:01Z</dcterms:created>
  <dcterms:modified xsi:type="dcterms:W3CDTF">2026-03-20T15:01:32Z</dcterms:modified>
  <dc:language>ca-ES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1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